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58" r:id="rId5"/>
    <p:sldId id="259" r:id="rId6"/>
    <p:sldId id="262" r:id="rId7"/>
    <p:sldId id="263" r:id="rId8"/>
    <p:sldId id="264" r:id="rId9"/>
    <p:sldId id="269" r:id="rId10"/>
    <p:sldId id="265" r:id="rId11"/>
    <p:sldId id="260" r:id="rId12"/>
    <p:sldId id="268" r:id="rId13"/>
    <p:sldId id="270" r:id="rId14"/>
    <p:sldId id="271" r:id="rId15"/>
    <p:sldId id="266" r:id="rId16"/>
    <p:sldId id="273" r:id="rId17"/>
    <p:sldId id="274" r:id="rId18"/>
    <p:sldId id="26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xmlns="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>
        <p:scale>
          <a:sx n="73" d="100"/>
          <a:sy n="73" d="100"/>
        </p:scale>
        <p:origin x="-61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5T14:55:38.356" idx="1">
    <p:pos x="3708" y="47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B1F51-ADE3-417E-8882-E9981C0F6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16414D-9616-4037-9814-E45F136AC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6CE987-2486-419F-9BEF-42A672E1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367054-40A7-4EA6-AEE4-9D7D0E2A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65A60A-DAA6-4069-9156-29A0B81C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1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119DCF-AC54-49D5-959C-FC763B8A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031686-F427-4727-B1C9-86C649B61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44F1A-4E5B-4583-B125-35C36AD6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4E3F5-A9E6-49D8-B61D-BF3E99F3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42B4A9-38ED-436D-AC14-ADBDDE76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6830E2-CA01-4789-9079-C585469BC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8C37D2-B9BF-4469-B9F5-ED5067F68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2867B7-2574-4E00-9ADB-1C1448F0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53F04E-BC8E-4FE0-BF07-C05291A1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C8D85-B7D0-4F33-A1E1-D89A8793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8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F0B88B-AFE8-466D-8A0C-1D573EC8E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3C8612-0F8D-4182-B174-E1C540D3E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5B741-9151-4C3C-BF1D-7A7C2669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59BDC3-60AD-499B-9612-57A03496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8664B-6242-4108-B998-C7CBF9C8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3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9599C-928C-4B4A-A91C-E20C8556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A38D31-BD58-4696-AF6D-C89E421B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9C426-F259-4181-9A66-8782FADD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A308C4-8071-4A49-A3D9-086C0189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AF7908-1F8D-4E21-AC6B-D834BBA1E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197FDC-CB94-43BF-8A51-545E38E89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142A67-7B53-43E4-8EA8-A568EB67B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2ED430-C17A-4608-983C-2CFB4A7EB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C7B4ED-C2DB-401F-94CC-47CBC149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BD7223-7205-4550-A3E1-4A745202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B31EF4-5194-4618-AF93-D00BC55F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7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694E24-0134-478B-913F-5C14AEAD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BD8A22-4935-47E0-8F74-1AB853BDA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5051AE-6B48-423F-9958-ADC302EC4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1C724C-DD95-4EBC-8C08-6FF9F40A3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D5867D-0859-481A-BA05-6359F9E99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D44654-6891-4ED5-97B2-CBFA7E1F1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05344B4-3965-46EF-9F41-B7820A22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1E8412-A1CB-40C5-8643-1946936B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8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4515F-17BF-4CC4-A5F6-D372C9A4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46E083-A9E9-4A1B-8454-FC7B3FCE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BA784E-82DA-4F30-B0B6-8A494F66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6362BA-D16F-4747-9B51-A9A8401D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1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ED21401-CE94-4C93-B5E2-7681DB93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796FCA3-C0D5-4BD8-B2C6-561DC5EF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FEF874-9CF4-4B9F-8A51-1F5BED1A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0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25F67-3DFF-45AD-9C65-CA2204A7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F9322-EDB9-45AB-A22C-0A6E32846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CD90CE-323C-48DD-B2A5-9A771090D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7583F4-817D-4EFD-AE9B-B839C95D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7440BC-86C9-48D7-8694-559406F1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CA1208-5B35-447E-823C-C663DEA3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0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1CBCF0-D419-4748-BB65-2AC81F0B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0B9045-0E2B-4A39-B122-4D4E4B9ED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B73DE5-0E94-4B43-8461-CB914384F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9DF3AB-D40F-4300-AFAA-290892B6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09755D-3B38-4FE7-A922-5ED0651A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44EF38-8933-4F05-9E25-05C74CC4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A42CE19-92E6-4970-B20C-15CB8701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D1F31D-9D12-4A54-A880-28A923292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8EA5A2-0BDA-48EC-A26D-74A84F3CD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FA982-5FCD-4B93-86E2-9B1190228F2C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4FA4D-D8FD-4FEC-AB90-031D837B0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718865-91DE-4B1F-BC4F-A78F68CB3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F92F6-8B42-43A0-9499-998919282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68C1E4-A396-4E64-B9C4-BB65CBFC2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008"/>
            <a:ext cx="12192000" cy="6952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9BF07-3D18-440F-A1E3-0D50A088B9B8}"/>
              </a:ext>
            </a:extLst>
          </p:cNvPr>
          <p:cNvSpPr txBox="1"/>
          <p:nvPr/>
        </p:nvSpPr>
        <p:spPr>
          <a:xfrm>
            <a:off x="3997139" y="803994"/>
            <a:ext cx="4851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0C03BB-B986-43AC-B0EC-4BA7E758FB14}"/>
              </a:ext>
            </a:extLst>
          </p:cNvPr>
          <p:cNvSpPr txBox="1"/>
          <p:nvPr/>
        </p:nvSpPr>
        <p:spPr>
          <a:xfrm>
            <a:off x="867908" y="1718745"/>
            <a:ext cx="112313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848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22.png">
            <a:extLst>
              <a:ext uri="{FF2B5EF4-FFF2-40B4-BE49-F238E27FC236}">
                <a16:creationId xmlns:a16="http://schemas.microsoft.com/office/drawing/2014/main" xmlns="" id="{3600F27E-E3FA-41BB-9159-B4FB3CE1C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r="54257"/>
          <a:stretch/>
        </p:blipFill>
        <p:spPr bwMode="auto">
          <a:xfrm>
            <a:off x="0" y="792183"/>
            <a:ext cx="5886450" cy="61084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878260-EFA3-453A-ACD6-D9FB311318FD}"/>
              </a:ext>
            </a:extLst>
          </p:cNvPr>
          <p:cNvSpPr/>
          <p:nvPr/>
        </p:nvSpPr>
        <p:spPr>
          <a:xfrm>
            <a:off x="778939" y="0"/>
            <a:ext cx="1141306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C631F9-BC7A-4975-9E12-0B2FC69B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1"/>
            <a:ext cx="778939" cy="745793"/>
          </a:xfrm>
          <a:prstGeom prst="rect">
            <a:avLst/>
          </a:prstGeom>
        </p:spPr>
      </p:pic>
      <p:pic>
        <p:nvPicPr>
          <p:cNvPr id="9" name="image22.png">
            <a:extLst>
              <a:ext uri="{FF2B5EF4-FFF2-40B4-BE49-F238E27FC236}">
                <a16:creationId xmlns:a16="http://schemas.microsoft.com/office/drawing/2014/main" xmlns="" id="{BC2B0AA4-BEA8-494F-8F3F-5A29E83C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r="-356"/>
          <a:stretch/>
        </p:blipFill>
        <p:spPr bwMode="auto">
          <a:xfrm>
            <a:off x="6305550" y="745793"/>
            <a:ext cx="5886450" cy="61122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AECAF0D-02D9-490A-A63F-604D940F9267}"/>
              </a:ext>
            </a:extLst>
          </p:cNvPr>
          <p:cNvCxnSpPr/>
          <p:nvPr/>
        </p:nvCxnSpPr>
        <p:spPr>
          <a:xfrm>
            <a:off x="2019300" y="5033743"/>
            <a:ext cx="685800" cy="781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334CEE8-949C-4EF4-BC86-D40F99FB8DDB}"/>
              </a:ext>
            </a:extLst>
          </p:cNvPr>
          <p:cNvCxnSpPr>
            <a:cxnSpLocks/>
          </p:cNvCxnSpPr>
          <p:nvPr/>
        </p:nvCxnSpPr>
        <p:spPr>
          <a:xfrm flipH="1">
            <a:off x="2057400" y="5000625"/>
            <a:ext cx="628650" cy="847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85DE50C-340E-49F8-8860-30E1E4EF8EB9}"/>
              </a:ext>
            </a:extLst>
          </p:cNvPr>
          <p:cNvCxnSpPr>
            <a:cxnSpLocks/>
          </p:cNvCxnSpPr>
          <p:nvPr/>
        </p:nvCxnSpPr>
        <p:spPr>
          <a:xfrm flipH="1">
            <a:off x="8420100" y="4610100"/>
            <a:ext cx="628650" cy="8472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EB46B48-2802-4CC9-947B-001A3045FBF1}"/>
              </a:ext>
            </a:extLst>
          </p:cNvPr>
          <p:cNvCxnSpPr/>
          <p:nvPr/>
        </p:nvCxnSpPr>
        <p:spPr>
          <a:xfrm>
            <a:off x="8382000" y="4619186"/>
            <a:ext cx="685800" cy="781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1E1A360D-00F8-4A64-BD50-83EAFC4986A1}"/>
              </a:ext>
            </a:extLst>
          </p:cNvPr>
          <p:cNvSpPr/>
          <p:nvPr/>
        </p:nvSpPr>
        <p:spPr>
          <a:xfrm>
            <a:off x="2514600" y="792183"/>
            <a:ext cx="3143250" cy="1207323"/>
          </a:xfrm>
          <a:prstGeom prst="wedgeEllipseCallout">
            <a:avLst>
              <a:gd name="adj1" fmla="val -53560"/>
              <a:gd name="adj2" fmla="val 324427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DA344ECB-87BA-4782-987A-4BA4C1355194}"/>
              </a:ext>
            </a:extLst>
          </p:cNvPr>
          <p:cNvSpPr/>
          <p:nvPr/>
        </p:nvSpPr>
        <p:spPr>
          <a:xfrm>
            <a:off x="7219950" y="871505"/>
            <a:ext cx="4991100" cy="1207323"/>
          </a:xfrm>
          <a:prstGeom prst="wedgeEllipseCallout">
            <a:avLst>
              <a:gd name="adj1" fmla="val -19852"/>
              <a:gd name="adj2" fmla="val 29287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32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3.png">
            <a:extLst>
              <a:ext uri="{FF2B5EF4-FFF2-40B4-BE49-F238E27FC236}">
                <a16:creationId xmlns:a16="http://schemas.microsoft.com/office/drawing/2014/main" xmlns="" id="{C0E9A7B9-5A0D-4D78-809B-43B983AA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5"/>
          <a:stretch/>
        </p:blipFill>
        <p:spPr bwMode="auto">
          <a:xfrm>
            <a:off x="6248400" y="745793"/>
            <a:ext cx="5943600" cy="61084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13.png">
            <a:extLst>
              <a:ext uri="{FF2B5EF4-FFF2-40B4-BE49-F238E27FC236}">
                <a16:creationId xmlns:a16="http://schemas.microsoft.com/office/drawing/2014/main" xmlns="" id="{8A69CD19-BC44-4C30-8562-B9C96216F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2"/>
          <a:stretch/>
        </p:blipFill>
        <p:spPr bwMode="auto">
          <a:xfrm>
            <a:off x="0" y="745794"/>
            <a:ext cx="5943600" cy="61084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759EFF-D8A7-45CA-9A2B-D11E1FB2E48F}"/>
              </a:ext>
            </a:extLst>
          </p:cNvPr>
          <p:cNvSpPr/>
          <p:nvPr/>
        </p:nvSpPr>
        <p:spPr>
          <a:xfrm>
            <a:off x="778939" y="3721"/>
            <a:ext cx="1141306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B222C1-1B53-4EAC-982A-55908D2CB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39" cy="74579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079CB449-4F45-4951-94C6-AF42E8B82F3F}"/>
              </a:ext>
            </a:extLst>
          </p:cNvPr>
          <p:cNvSpPr/>
          <p:nvPr/>
        </p:nvSpPr>
        <p:spPr>
          <a:xfrm>
            <a:off x="389469" y="1047750"/>
            <a:ext cx="3524250" cy="1543050"/>
          </a:xfrm>
          <a:prstGeom prst="wedgeRoundRectCallout">
            <a:avLst>
              <a:gd name="adj1" fmla="val 31059"/>
              <a:gd name="adj2" fmla="val 1995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67FEDD98-DC15-4C59-8EAA-8A50551471EA}"/>
              </a:ext>
            </a:extLst>
          </p:cNvPr>
          <p:cNvSpPr/>
          <p:nvPr/>
        </p:nvSpPr>
        <p:spPr>
          <a:xfrm>
            <a:off x="6248400" y="1047750"/>
            <a:ext cx="3524250" cy="1543050"/>
          </a:xfrm>
          <a:prstGeom prst="wedgeRoundRectCallout">
            <a:avLst>
              <a:gd name="adj1" fmla="val 31059"/>
              <a:gd name="adj2" fmla="val 1995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7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31BEBA-66D3-4887-BF07-451A0736C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ECB5FE-72C1-4BF7-AC30-E13AD97981A8}"/>
              </a:ext>
            </a:extLst>
          </p:cNvPr>
          <p:cNvSpPr/>
          <p:nvPr/>
        </p:nvSpPr>
        <p:spPr>
          <a:xfrm>
            <a:off x="400049" y="364254"/>
            <a:ext cx="11391900" cy="416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spcAft>
                <a:spcPts val="1000"/>
              </a:spcAft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đũa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.,...</a:t>
            </a:r>
            <a:endParaRPr lang="en-US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F344CB-779B-449C-A51A-4DE43A34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1943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4CF0ED-9289-453D-B616-AF1A469A95C7}"/>
              </a:ext>
            </a:extLst>
          </p:cNvPr>
          <p:cNvSpPr/>
          <p:nvPr/>
        </p:nvSpPr>
        <p:spPr>
          <a:xfrm>
            <a:off x="4192044" y="473152"/>
            <a:ext cx="6885218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18076F-0A53-4153-A3D1-ED311377F7C2}"/>
              </a:ext>
            </a:extLst>
          </p:cNvPr>
          <p:cNvSpPr/>
          <p:nvPr/>
        </p:nvSpPr>
        <p:spPr>
          <a:xfrm>
            <a:off x="2133600" y="2266627"/>
            <a:ext cx="9108254" cy="3455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Ở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rủi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667BE0-ECB7-4B75-BE7E-A534DAAE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550"/>
            <a:ext cx="3048000" cy="4743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0FEA27-C83A-4844-9FFB-04517BC3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5314950"/>
            <a:ext cx="4174304" cy="14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1B34AB-6D3A-4A14-834E-DD9CFDF20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F24727-6124-4467-A3FE-F5B1A9248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-152400"/>
            <a:ext cx="2209800" cy="2071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FEB51-F7FE-4896-90B7-A1467823742E}"/>
              </a:ext>
            </a:extLst>
          </p:cNvPr>
          <p:cNvSpPr txBox="1"/>
          <p:nvPr/>
        </p:nvSpPr>
        <p:spPr>
          <a:xfrm>
            <a:off x="2247900" y="883444"/>
            <a:ext cx="82105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...ở tr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56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253ACD-6901-41B9-82A7-C7B3FF540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" b="100000" l="1220" r="960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1" y="0"/>
            <a:ext cx="127634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B4ECF4-E833-4382-91C6-1CF15864D270}"/>
              </a:ext>
            </a:extLst>
          </p:cNvPr>
          <p:cNvSpPr/>
          <p:nvPr/>
        </p:nvSpPr>
        <p:spPr>
          <a:xfrm>
            <a:off x="3413413" y="2812750"/>
            <a:ext cx="4831772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236B77-AF9E-4365-933C-DECDF0A4BF58}"/>
              </a:ext>
            </a:extLst>
          </p:cNvPr>
          <p:cNvSpPr/>
          <p:nvPr/>
        </p:nvSpPr>
        <p:spPr>
          <a:xfrm>
            <a:off x="3680916" y="862734"/>
            <a:ext cx="4830168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A46DD0-B027-4B59-91A2-5AB8694EA715}"/>
              </a:ext>
            </a:extLst>
          </p:cNvPr>
          <p:cNvSpPr/>
          <p:nvPr/>
        </p:nvSpPr>
        <p:spPr>
          <a:xfrm>
            <a:off x="3680916" y="4835375"/>
            <a:ext cx="3804247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293DC9-D46A-49F4-A325-4FFBE45AC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95" y="23811"/>
            <a:ext cx="3088479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D33A1AB-7251-4047-827C-A48F7E240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0"/>
            <a:ext cx="9914535" cy="68580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4AD1CB-363F-444F-9DBC-73FA624F5D3B}"/>
              </a:ext>
            </a:extLst>
          </p:cNvPr>
          <p:cNvSpPr txBox="1"/>
          <p:nvPr/>
        </p:nvSpPr>
        <p:spPr>
          <a:xfrm>
            <a:off x="2732685" y="0"/>
            <a:ext cx="5307863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40A8F8E-B87A-41AD-A40A-B746C3E52AC1}"/>
              </a:ext>
            </a:extLst>
          </p:cNvPr>
          <p:cNvCxnSpPr/>
          <p:nvPr/>
        </p:nvCxnSpPr>
        <p:spPr>
          <a:xfrm>
            <a:off x="6096000" y="1638300"/>
            <a:ext cx="1047750" cy="8191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051B8996-4E4F-408B-BB22-6E1C4C939AA2}"/>
              </a:ext>
            </a:extLst>
          </p:cNvPr>
          <p:cNvCxnSpPr>
            <a:cxnSpLocks/>
          </p:cNvCxnSpPr>
          <p:nvPr/>
        </p:nvCxnSpPr>
        <p:spPr>
          <a:xfrm flipV="1">
            <a:off x="6233617" y="3105150"/>
            <a:ext cx="910133" cy="7334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1FA50CC-3A5A-46F4-8520-CD017B039D4D}"/>
              </a:ext>
            </a:extLst>
          </p:cNvPr>
          <p:cNvCxnSpPr>
            <a:cxnSpLocks/>
          </p:cNvCxnSpPr>
          <p:nvPr/>
        </p:nvCxnSpPr>
        <p:spPr>
          <a:xfrm flipH="1" flipV="1">
            <a:off x="7734300" y="3105150"/>
            <a:ext cx="6096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750A98B-5EDB-4CEA-9A8D-915BA848A51B}"/>
              </a:ext>
            </a:extLst>
          </p:cNvPr>
          <p:cNvCxnSpPr>
            <a:cxnSpLocks/>
          </p:cNvCxnSpPr>
          <p:nvPr/>
        </p:nvCxnSpPr>
        <p:spPr>
          <a:xfrm flipH="1">
            <a:off x="7734300" y="1655981"/>
            <a:ext cx="609600" cy="29160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E6B7B770-18F7-4DD8-8E29-0F0647B02A1B}"/>
              </a:ext>
            </a:extLst>
          </p:cNvPr>
          <p:cNvCxnSpPr>
            <a:cxnSpLocks/>
          </p:cNvCxnSpPr>
          <p:nvPr/>
        </p:nvCxnSpPr>
        <p:spPr>
          <a:xfrm flipV="1">
            <a:off x="6164808" y="5219700"/>
            <a:ext cx="978942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53D20412-87B5-4C59-B598-7059F5466E42}"/>
              </a:ext>
            </a:extLst>
          </p:cNvPr>
          <p:cNvCxnSpPr>
            <a:cxnSpLocks/>
          </p:cNvCxnSpPr>
          <p:nvPr/>
        </p:nvCxnSpPr>
        <p:spPr>
          <a:xfrm flipH="1" flipV="1">
            <a:off x="7505700" y="5219700"/>
            <a:ext cx="838200" cy="10082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25DD14-16F5-45B6-96AB-EE903CEC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5E5446-D1EB-4968-B56C-9F2376DC31C2}"/>
              </a:ext>
            </a:extLst>
          </p:cNvPr>
          <p:cNvSpPr txBox="1"/>
          <p:nvPr/>
        </p:nvSpPr>
        <p:spPr>
          <a:xfrm>
            <a:off x="4464288" y="2098239"/>
            <a:ext cx="2690160" cy="110799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</a:rPr>
              <a:t>Dặn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dò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2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11.png">
            <a:extLst>
              <a:ext uri="{FF2B5EF4-FFF2-40B4-BE49-F238E27FC236}">
                <a16:creationId xmlns:a16="http://schemas.microsoft.com/office/drawing/2014/main" xmlns="" id="{C3439E31-BE59-448E-83C9-421DD51D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154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Cut_20210802_110311867">
            <a:hlinkClick r:id="" action="ppaction://media"/>
            <a:extLst>
              <a:ext uri="{FF2B5EF4-FFF2-40B4-BE49-F238E27FC236}">
                <a16:creationId xmlns:a16="http://schemas.microsoft.com/office/drawing/2014/main" xmlns="" id="{4E9EBDA0-F586-466B-9817-22537BE60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CD1E47-E17A-4059-B617-0066EFA86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" b="100000" l="1220" r="960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9" y="0"/>
            <a:ext cx="127634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AB4B48-9383-470E-8194-39E5D02D3BEA}"/>
              </a:ext>
            </a:extLst>
          </p:cNvPr>
          <p:cNvSpPr/>
          <p:nvPr/>
        </p:nvSpPr>
        <p:spPr>
          <a:xfrm>
            <a:off x="2119194" y="1549517"/>
            <a:ext cx="8550354" cy="91698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02CCA2-7B26-4FD8-87D4-B76A7C67202E}"/>
              </a:ext>
            </a:extLst>
          </p:cNvPr>
          <p:cNvSpPr/>
          <p:nvPr/>
        </p:nvSpPr>
        <p:spPr>
          <a:xfrm>
            <a:off x="3395166" y="795133"/>
            <a:ext cx="4830168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22ADE2-EA5D-4119-A127-82AF1FD15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13" cy="6824342"/>
          </a:xfrm>
          <a:prstGeom prst="rect">
            <a:avLst/>
          </a:prstGeom>
        </p:spPr>
      </p:pic>
      <p:pic>
        <p:nvPicPr>
          <p:cNvPr id="9" name="LK-Tap-The-Duc-Be-Bao-An 00_01_26-00_02_05">
            <a:hlinkClick r:id="" action="ppaction://media"/>
            <a:extLst>
              <a:ext uri="{FF2B5EF4-FFF2-40B4-BE49-F238E27FC236}">
                <a16:creationId xmlns:a16="http://schemas.microsoft.com/office/drawing/2014/main" xmlns="" id="{FCA16754-961A-4EF6-A325-195171191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350" y="6195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2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58515B-9F85-404C-A289-900BA6B93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" b="100000" l="1220" r="960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7634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9A744F-AC8B-4CAA-B92B-36E27CF4FDD7}"/>
              </a:ext>
            </a:extLst>
          </p:cNvPr>
          <p:cNvSpPr/>
          <p:nvPr/>
        </p:nvSpPr>
        <p:spPr>
          <a:xfrm>
            <a:off x="3413413" y="2812750"/>
            <a:ext cx="4831772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02B31C-0C22-468C-B262-8A0F4A4171DF}"/>
              </a:ext>
            </a:extLst>
          </p:cNvPr>
          <p:cNvSpPr/>
          <p:nvPr/>
        </p:nvSpPr>
        <p:spPr>
          <a:xfrm>
            <a:off x="3680916" y="862734"/>
            <a:ext cx="4830168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AFCB46-10C0-4EA5-AD98-209C5576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09122"/>
            <a:ext cx="12344400" cy="2952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C8631F-0C53-4A0F-8A13-ED63E04FE31C}"/>
              </a:ext>
            </a:extLst>
          </p:cNvPr>
          <p:cNvSpPr/>
          <p:nvPr/>
        </p:nvSpPr>
        <p:spPr>
          <a:xfrm>
            <a:off x="3981450" y="532102"/>
            <a:ext cx="7677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1D7022-A088-435B-AD01-4015D1798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533650"/>
            <a:ext cx="12230100" cy="43243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37F54D-064D-4D68-B0E4-7F9358EFB11D}"/>
              </a:ext>
            </a:extLst>
          </p:cNvPr>
          <p:cNvSpPr/>
          <p:nvPr/>
        </p:nvSpPr>
        <p:spPr>
          <a:xfrm>
            <a:off x="2781300" y="3013284"/>
            <a:ext cx="7427033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7666A5-C3C4-4E89-88B0-82F0A5235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65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9EFB38-DB3A-48B9-901E-DBF92E77E640}"/>
              </a:ext>
            </a:extLst>
          </p:cNvPr>
          <p:cNvSpPr/>
          <p:nvPr/>
        </p:nvSpPr>
        <p:spPr>
          <a:xfrm>
            <a:off x="2063869" y="344269"/>
            <a:ext cx="76142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1, 2, 3, 4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1026" name="image39.png">
            <a:extLst>
              <a:ext uri="{FF2B5EF4-FFF2-40B4-BE49-F238E27FC236}">
                <a16:creationId xmlns:a16="http://schemas.microsoft.com/office/drawing/2014/main" xmlns="" id="{E8C068D6-CACF-4862-BDD6-A3D931923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2986" r="51026" b="-797"/>
          <a:stretch/>
        </p:blipFill>
        <p:spPr bwMode="auto">
          <a:xfrm>
            <a:off x="0" y="1"/>
            <a:ext cx="6096000" cy="2876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9.png">
            <a:extLst>
              <a:ext uri="{FF2B5EF4-FFF2-40B4-BE49-F238E27FC236}">
                <a16:creationId xmlns:a16="http://schemas.microsoft.com/office/drawing/2014/main" xmlns="" id="{0C2A1829-92E2-461D-9B03-B25F3F065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3771" r="559" b="6604"/>
          <a:stretch/>
        </p:blipFill>
        <p:spPr bwMode="auto">
          <a:xfrm>
            <a:off x="6229350" y="12917"/>
            <a:ext cx="5962650" cy="28636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17.png">
            <a:extLst>
              <a:ext uri="{FF2B5EF4-FFF2-40B4-BE49-F238E27FC236}">
                <a16:creationId xmlns:a16="http://schemas.microsoft.com/office/drawing/2014/main" xmlns="" id="{E4855339-FA9E-4F92-91B2-B9D3C444D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t="-604" r="51550" b="8033"/>
          <a:stretch/>
        </p:blipFill>
        <p:spPr bwMode="auto">
          <a:xfrm>
            <a:off x="6229350" y="2895601"/>
            <a:ext cx="5962650" cy="2857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17.png">
            <a:extLst>
              <a:ext uri="{FF2B5EF4-FFF2-40B4-BE49-F238E27FC236}">
                <a16:creationId xmlns:a16="http://schemas.microsoft.com/office/drawing/2014/main" xmlns="" id="{65337F6E-77C9-45DC-AC2A-35E62BBF7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/>
          <a:stretch/>
        </p:blipFill>
        <p:spPr bwMode="auto">
          <a:xfrm>
            <a:off x="0" y="2876550"/>
            <a:ext cx="6096000" cy="287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7289C5-C2A1-498C-A91D-205853BDD12E}"/>
              </a:ext>
            </a:extLst>
          </p:cNvPr>
          <p:cNvSpPr txBox="1"/>
          <p:nvPr/>
        </p:nvSpPr>
        <p:spPr>
          <a:xfrm>
            <a:off x="0" y="5918776"/>
            <a:ext cx="8323112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3C5E7D-49AD-4FA1-8F9D-7B805287FF50}"/>
              </a:ext>
            </a:extLst>
          </p:cNvPr>
          <p:cNvSpPr txBox="1"/>
          <p:nvPr/>
        </p:nvSpPr>
        <p:spPr>
          <a:xfrm>
            <a:off x="3048000" y="5893952"/>
            <a:ext cx="9150262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B98F83-D2F9-444B-82E0-FDBE34D9B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8"/>
            <a:ext cx="8953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B07052-90EB-4E16-AAFD-ED377E241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750" y="2876550"/>
            <a:ext cx="1847850" cy="1847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DAA9FB-7C1B-4DDC-B762-ED299ED8BEC9}"/>
              </a:ext>
            </a:extLst>
          </p:cNvPr>
          <p:cNvSpPr txBox="1"/>
          <p:nvPr/>
        </p:nvSpPr>
        <p:spPr>
          <a:xfrm>
            <a:off x="2810485" y="247650"/>
            <a:ext cx="6571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3CB710-CBA0-43B9-81C7-C38E1F7FC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382846"/>
            <a:ext cx="3333750" cy="24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5AB871-8C07-4C34-B6C0-DE362AB36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87" y="4572001"/>
            <a:ext cx="3333750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6F2454-0A0F-4B45-817B-7009C1393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3962400"/>
            <a:ext cx="1538287" cy="2838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7B4336-CB7D-44C1-9A94-C61FEC0DE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14" y="5382220"/>
            <a:ext cx="1538287" cy="1475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DD8E36-B038-4E01-B19B-AA94BC9FB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87" y="4952999"/>
            <a:ext cx="1538287" cy="1847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C16186-88FB-4122-9B58-FA602DCA3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19" y="5071763"/>
            <a:ext cx="1933575" cy="1610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F740E7-553B-4949-805E-2120C0E2C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47" y="5143500"/>
            <a:ext cx="1733551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347F1F-D6D1-4049-BF74-F6B3414F5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7462" y="-1017397"/>
            <a:ext cx="3453423" cy="34534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08B61AF-66BF-416B-B8D4-032508EE0023}"/>
              </a:ext>
            </a:extLst>
          </p:cNvPr>
          <p:cNvSpPr/>
          <p:nvPr/>
        </p:nvSpPr>
        <p:spPr>
          <a:xfrm>
            <a:off x="0" y="1055333"/>
            <a:ext cx="12282487" cy="332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quét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Tú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dẹp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E-6 2.22222E-6 L 1.19297 -0.3041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09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15078 -2.22222E-6 C 0.21823 -2.22222E-6 0.30157 0.02871 0.30157 0.05232 L 0.30157 0.10486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F99BF3-ADEE-4F40-B8E4-4BCC2F7B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2" b="100000" l="3103" r="98999">
                        <a14:foregroundMark x1="53554" y1="65524" x2="53554" y2="65524"/>
                        <a14:foregroundMark x1="51351" y1="59476" x2="51351" y2="59476"/>
                        <a14:foregroundMark x1="49149" y1="55544" x2="49149" y2="55544"/>
                        <a14:foregroundMark x1="50250" y1="70867" x2="50250" y2="70867"/>
                        <a14:foregroundMark x1="48048" y1="76411" x2="48048" y2="76411"/>
                        <a14:foregroundMark x1="47548" y1="68649" x2="47548" y2="68649"/>
                        <a14:foregroundMark x1="47247" y1="67540" x2="47247" y2="67540"/>
                        <a14:foregroundMark x1="54454" y1="67742" x2="54454" y2="67742"/>
                        <a14:foregroundMark x1="60761" y1="72782" x2="60761" y2="72782"/>
                        <a14:foregroundMark x1="61862" y1="58065" x2="61862" y2="58065"/>
                        <a14:foregroundMark x1="64064" y1="55242" x2="64064" y2="55242"/>
                        <a14:foregroundMark x1="64064" y1="55242" x2="64064" y2="55242"/>
                        <a14:foregroundMark x1="64665" y1="55040" x2="64665" y2="55040"/>
                        <a14:foregroundMark x1="64665" y1="55040" x2="64665" y2="55040"/>
                        <a14:foregroundMark x1="64665" y1="55040" x2="64665" y2="55040"/>
                        <a14:foregroundMark x1="64665" y1="55040" x2="64665" y2="55040"/>
                        <a14:foregroundMark x1="13914" y1="55544" x2="13914" y2="55544"/>
                        <a14:foregroundMark x1="15816" y1="53931" x2="15816" y2="53931"/>
                        <a14:foregroundMark x1="15816" y1="53931" x2="15816" y2="53931"/>
                        <a14:foregroundMark x1="14114" y1="67742" x2="14114" y2="67742"/>
                        <a14:foregroundMark x1="14114" y1="67742" x2="14114" y2="67742"/>
                        <a14:foregroundMark x1="14114" y1="67742" x2="14114" y2="67742"/>
                        <a14:foregroundMark x1="29329" y1="74698" x2="29329" y2="74698"/>
                        <a14:foregroundMark x1="27628" y1="74194" x2="27628" y2="74194"/>
                        <a14:foregroundMark x1="27628" y1="74194" x2="27628" y2="74194"/>
                        <a14:foregroundMark x1="27127" y1="71069" x2="27127" y2="71069"/>
                        <a14:foregroundMark x1="26827" y1="70565" x2="26827" y2="70565"/>
                        <a14:foregroundMark x1="26827" y1="70565" x2="26827" y2="70565"/>
                        <a14:foregroundMark x1="26827" y1="70565" x2="26827" y2="70565"/>
                        <a14:foregroundMark x1="25726" y1="67742" x2="25726" y2="67742"/>
                        <a14:foregroundMark x1="24925" y1="73085" x2="24925" y2="73085"/>
                        <a14:foregroundMark x1="24925" y1="73085" x2="24925" y2="73085"/>
                        <a14:foregroundMark x1="24925" y1="73085" x2="24925" y2="73085"/>
                        <a14:foregroundMark x1="15816" y1="81653" x2="15816" y2="81653"/>
                        <a14:foregroundMark x1="13013" y1="79435" x2="13013" y2="79435"/>
                        <a14:foregroundMark x1="12813" y1="77520" x2="12813" y2="77520"/>
                        <a14:foregroundMark x1="12813" y1="77520" x2="12813" y2="77520"/>
                        <a14:foregroundMark x1="12813" y1="77520" x2="12813" y2="77520"/>
                        <a14:foregroundMark x1="12813" y1="77520" x2="12813" y2="77520"/>
                        <a14:foregroundMark x1="12813" y1="82762" x2="12813" y2="82762"/>
                        <a14:foregroundMark x1="12813" y1="82762" x2="12813" y2="82762"/>
                        <a14:foregroundMark x1="12813" y1="82762" x2="12813" y2="82762"/>
                        <a14:foregroundMark x1="12813" y1="82762" x2="12813" y2="82762"/>
                        <a14:foregroundMark x1="12813" y1="80544" x2="12813" y2="80544"/>
                        <a14:foregroundMark x1="12813" y1="80544" x2="12813" y2="80544"/>
                        <a14:foregroundMark x1="29329" y1="91935" x2="29329" y2="91935"/>
                        <a14:foregroundMark x1="30931" y1="92742" x2="31832" y2="94153"/>
                        <a14:foregroundMark x1="31832" y1="94153" x2="31832" y2="94153"/>
                        <a14:foregroundMark x1="33734" y1="87198" x2="33734" y2="87198"/>
                        <a14:foregroundMark x1="34034" y1="86895" x2="34034" y2="86895"/>
                        <a14:foregroundMark x1="34034" y1="86895" x2="34034" y2="86895"/>
                        <a14:foregroundMark x1="34535" y1="86694" x2="34535" y2="86694"/>
                        <a14:foregroundMark x1="67668" y1="92540" x2="67668" y2="92540"/>
                        <a14:foregroundMark x1="67668" y1="92540" x2="67668" y2="92540"/>
                        <a14:foregroundMark x1="67968" y1="92742" x2="67968" y2="92742"/>
                        <a14:foregroundMark x1="67668" y1="93044" x2="67668" y2="93044"/>
                        <a14:foregroundMark x1="67067" y1="94153" x2="67067" y2="94153"/>
                        <a14:foregroundMark x1="67067" y1="94153" x2="67067" y2="94153"/>
                        <a14:foregroundMark x1="67067" y1="94153" x2="67067" y2="9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-476250"/>
            <a:ext cx="12192000" cy="7848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5C2EB23-8A0A-4546-9913-17AA6905FE32}"/>
              </a:ext>
            </a:extLst>
          </p:cNvPr>
          <p:cNvSpPr/>
          <p:nvPr/>
        </p:nvSpPr>
        <p:spPr>
          <a:xfrm>
            <a:off x="2143125" y="201751"/>
            <a:ext cx="77152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D5E8D6-C710-4EA4-B755-D6223AD89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130"/>
            <a:ext cx="12192000" cy="27957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FD54D5-3CA4-4142-9D1D-B5F1CED83A32}"/>
              </a:ext>
            </a:extLst>
          </p:cNvPr>
          <p:cNvSpPr/>
          <p:nvPr/>
        </p:nvSpPr>
        <p:spPr>
          <a:xfrm>
            <a:off x="3962400" y="19049"/>
            <a:ext cx="7372350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B1833E-1961-41EB-9F9B-E7299957C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533650"/>
            <a:ext cx="12230100" cy="4324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C555FF-862E-402C-ACEE-EA63E42C5CED}"/>
              </a:ext>
            </a:extLst>
          </p:cNvPr>
          <p:cNvSpPr/>
          <p:nvPr/>
        </p:nvSpPr>
        <p:spPr>
          <a:xfrm>
            <a:off x="2781300" y="3013284"/>
            <a:ext cx="7427033" cy="1741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2.png">
            <a:extLst>
              <a:ext uri="{FF2B5EF4-FFF2-40B4-BE49-F238E27FC236}">
                <a16:creationId xmlns:a16="http://schemas.microsoft.com/office/drawing/2014/main" xmlns="" id="{EDA0C786-7897-4F56-8F2D-70B7ECFA1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r="54257"/>
          <a:stretch/>
        </p:blipFill>
        <p:spPr bwMode="auto">
          <a:xfrm>
            <a:off x="0" y="749516"/>
            <a:ext cx="5886450" cy="26832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20D442-10AD-44A2-AADE-4A9054BF6DF6}"/>
              </a:ext>
            </a:extLst>
          </p:cNvPr>
          <p:cNvSpPr/>
          <p:nvPr/>
        </p:nvSpPr>
        <p:spPr>
          <a:xfrm>
            <a:off x="778939" y="3721"/>
            <a:ext cx="1141306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AB8A4C-DD91-4B25-9776-893EB085E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939" cy="646331"/>
          </a:xfrm>
          <a:prstGeom prst="rect">
            <a:avLst/>
          </a:prstGeom>
        </p:spPr>
      </p:pic>
      <p:pic>
        <p:nvPicPr>
          <p:cNvPr id="5" name="image22.png">
            <a:extLst>
              <a:ext uri="{FF2B5EF4-FFF2-40B4-BE49-F238E27FC236}">
                <a16:creationId xmlns:a16="http://schemas.microsoft.com/office/drawing/2014/main" xmlns="" id="{2A121A10-FF51-42C3-A10F-0091C2C03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r="-356"/>
          <a:stretch/>
        </p:blipFill>
        <p:spPr bwMode="auto">
          <a:xfrm>
            <a:off x="6248400" y="749516"/>
            <a:ext cx="5943600" cy="26848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3.png">
            <a:extLst>
              <a:ext uri="{FF2B5EF4-FFF2-40B4-BE49-F238E27FC236}">
                <a16:creationId xmlns:a16="http://schemas.microsoft.com/office/drawing/2014/main" xmlns="" id="{8E69D8F4-E257-4B2B-AD93-1EE51E8CD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5"/>
          <a:stretch/>
        </p:blipFill>
        <p:spPr bwMode="auto">
          <a:xfrm>
            <a:off x="6248400" y="3524740"/>
            <a:ext cx="5943600" cy="3329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13.png">
            <a:extLst>
              <a:ext uri="{FF2B5EF4-FFF2-40B4-BE49-F238E27FC236}">
                <a16:creationId xmlns:a16="http://schemas.microsoft.com/office/drawing/2014/main" xmlns="" id="{BB75B472-57B2-4844-949D-9D049562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2"/>
          <a:stretch/>
        </p:blipFill>
        <p:spPr bwMode="auto">
          <a:xfrm>
            <a:off x="0" y="3528463"/>
            <a:ext cx="5943600" cy="3329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458</Words>
  <Application>Microsoft Office PowerPoint</Application>
  <PresentationFormat>Custom</PresentationFormat>
  <Paragraphs>36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Windows User</cp:lastModifiedBy>
  <cp:revision>24</cp:revision>
  <dcterms:created xsi:type="dcterms:W3CDTF">2021-08-15T03:43:55Z</dcterms:created>
  <dcterms:modified xsi:type="dcterms:W3CDTF">2021-10-29T07:07:13Z</dcterms:modified>
</cp:coreProperties>
</file>